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7105650" cy="102393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29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14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5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8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0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78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80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41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58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44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DE72-34C3-4BCA-A925-9C32F34968D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C741-C1A8-4005-A2E6-487475890C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82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3131840" y="46365"/>
            <a:ext cx="586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『 </a:t>
            </a:r>
            <a:r>
              <a:rPr lang="ja-JP" altLang="en-US" sz="3600" b="1" dirty="0" smtClean="0">
                <a:solidFill>
                  <a:srgbClr val="00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お写経で心を磨こう</a:t>
            </a:r>
            <a:r>
              <a:rPr kumimoji="1" lang="ja-JP" altLang="en-US" sz="3600" b="1" dirty="0" smtClean="0">
                <a:solidFill>
                  <a:srgbClr val="00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en-US" altLang="ja-JP" sz="3600" b="1" dirty="0">
                <a:solidFill>
                  <a:srgbClr val="00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』</a:t>
            </a:r>
            <a:endParaRPr kumimoji="1" lang="ja-JP" altLang="en-US" sz="3600" b="1" dirty="0">
              <a:solidFill>
                <a:srgbClr val="00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075" name="Picture 3" descr="C:\Users\honjyuin\Desktop\ホームページ\和の彩り素材集\Scene2_B\PNG\B-4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61808" cy="7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475656" y="44624"/>
            <a:ext cx="247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00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ぴかる先生</a:t>
            </a:r>
            <a:endParaRPr kumimoji="1" lang="ja-JP" altLang="en-US" sz="2800" b="1" dirty="0">
              <a:solidFill>
                <a:srgbClr val="00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6" name="Picture 2" descr="C:\Users\honjyuin\Desktop\ホームページ\ぴかる先生漫画\第6話 お写経で心を磨こう\1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30" y="836712"/>
            <a:ext cx="1575686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onjyuin\Desktop\ホームページ\ぴかる先生漫画\第6話 お写経で心を磨こう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61376"/>
            <a:ext cx="1365328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7812360" y="672951"/>
            <a:ext cx="1082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003399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スタート↓</a:t>
            </a:r>
            <a:endParaRPr kumimoji="1" lang="ja-JP" altLang="en-US" sz="1400" b="1" dirty="0">
              <a:solidFill>
                <a:srgbClr val="003399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028" name="Picture 4" descr="C:\Users\honjyuin\Desktop\ホームページ\ぴかる先生漫画\第6話 お写経で心を磨こう\6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49" y="908720"/>
            <a:ext cx="13988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njyuin\Desktop\ホームページ\ぴかる先生漫画\第6話 お写経で心を磨こう\9-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54698"/>
            <a:ext cx="140208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njyuin\Desktop\ホームページ\ぴかる先生漫画\第6話 お写経で心を磨こう\11-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47" y="908720"/>
            <a:ext cx="1363605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onjyuin\Desktop\ホームページ\ぴかる先生漫画\第6話 お写経で心を磨こう\13-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47" y="3240095"/>
            <a:ext cx="1392384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njyuin\Desktop\ホームページ\ぴかる先生漫画\第6話 お写経で心を磨こう\17-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98" y="2002134"/>
            <a:ext cx="1533690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onjyuin\Desktop\ホームページ\ぴかる先生漫画\第6話 お写経で心を磨こう\1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944720"/>
            <a:ext cx="1375327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onjyuin\Desktop\ホームページ\ぴかる先生漫画\第6話 お写経で心を磨こう\21-2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12" y="836712"/>
            <a:ext cx="1559320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honjyuin\Desktop\ホームページ\ぴかる先生漫画\第6話 お写経で心を磨こう\2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68" y="5568201"/>
            <a:ext cx="1410456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honjyuin\Desktop\ホームページ\ぴかる先生漫画\第6話 お写経で心を磨こう\26-2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" y="908720"/>
            <a:ext cx="1412132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</Words>
  <Application>Microsoft Office PowerPoint</Application>
  <PresentationFormat>画面に合わせる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FJ-USER</cp:lastModifiedBy>
  <cp:revision>12</cp:revision>
  <cp:lastPrinted>2014-09-21T08:41:25Z</cp:lastPrinted>
  <dcterms:created xsi:type="dcterms:W3CDTF">2014-05-06T07:18:01Z</dcterms:created>
  <dcterms:modified xsi:type="dcterms:W3CDTF">2014-09-21T08:56:12Z</dcterms:modified>
</cp:coreProperties>
</file>